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88" y="-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a classifier against two labels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performed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If so, use a custom classifier to determine whether tweets from a given financial analyst will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1467</TotalTime>
  <Words>3689</Words>
  <Application>Microsoft Macintosh PowerPoint</Application>
  <PresentationFormat>Widescreen</PresentationFormat>
  <Paragraphs>403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534</cp:revision>
  <dcterms:created xsi:type="dcterms:W3CDTF">2023-01-02T21:49:25Z</dcterms:created>
  <dcterms:modified xsi:type="dcterms:W3CDTF">2023-06-08T02:37:39Z</dcterms:modified>
</cp:coreProperties>
</file>